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29" autoAdjust="0"/>
    <p:restoredTop sz="94660"/>
  </p:normalViewPr>
  <p:slideViewPr>
    <p:cSldViewPr snapToGrid="0">
      <p:cViewPr varScale="1">
        <p:scale>
          <a:sx n="78" d="100"/>
          <a:sy n="78" d="100"/>
        </p:scale>
        <p:origin x="75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969716-8E67-5A18-E1B6-AB6CDD0157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0C07B9B-05EC-8633-CEB0-1C423DFA18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DD2B59-9843-8D8F-ECB5-AD6FDFA489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1713B-6EC2-442E-A572-D145A962EAEA}" type="datetimeFigureOut">
              <a:rPr lang="en-GB" smtClean="0"/>
              <a:t>16/09/2024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4A6518-4FF0-3071-1D8B-3CD557728E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C95C06-8B83-8539-E128-E9933056F1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A1CC6-F2A1-44DC-BB69-627ED34CCC61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73318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0079CA-C93C-4046-3FFA-5D1E7F688A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7E9CE88-08B0-00DA-8EF6-8574134DCC7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3CFF01-6EEB-AA39-5DA7-E14632E3DD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1713B-6EC2-442E-A572-D145A962EAEA}" type="datetimeFigureOut">
              <a:rPr lang="en-GB" smtClean="0"/>
              <a:t>16/09/2024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B9635E-FEC1-CCC0-C071-2EF03363B0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293695-7598-58AD-8E44-5DE581EA3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A1CC6-F2A1-44DC-BB69-627ED34CCC61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50218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ECB01C5-E8C6-2E34-6534-57000B89664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A962964-31A1-C49D-C3F5-8DE961F4137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97A25F-A17E-7187-DB54-DB42B1513D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1713B-6EC2-442E-A572-D145A962EAEA}" type="datetimeFigureOut">
              <a:rPr lang="en-GB" smtClean="0"/>
              <a:t>16/09/2024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7E3579-4DAC-2F8C-4370-2444F6DE95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223CEB-6008-9012-3CEE-3D2496FEC1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A1CC6-F2A1-44DC-BB69-627ED34CCC61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48982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1263A0-8FF0-F13B-7983-228053F7B3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D1615E-AC57-D914-C1E6-442FBC8142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54F29C-FE82-54AA-FAD1-E0B5F36D90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1713B-6EC2-442E-A572-D145A962EAEA}" type="datetimeFigureOut">
              <a:rPr lang="en-GB" smtClean="0"/>
              <a:t>16/09/2024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E07258-0427-62A8-0D3F-AE0CF37F23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F63E61-43E1-18AB-A6C5-DECC151F2A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A1CC6-F2A1-44DC-BB69-627ED34CCC61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81268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7F03A5-5769-602D-E486-9A0BD725E4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AF026D-86AE-8241-337A-5B586F8ABF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F28764-BCC8-9DE5-3483-5338F9F6B4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1713B-6EC2-442E-A572-D145A962EAEA}" type="datetimeFigureOut">
              <a:rPr lang="en-GB" smtClean="0"/>
              <a:t>16/09/2024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8BF153-B321-6F33-6A95-BC7BEDAE41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686581-BE81-EA6A-0F07-70AE46A645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A1CC6-F2A1-44DC-BB69-627ED34CCC61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17673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0DEB6D-D53B-E983-2D42-3515E88292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BD390A-5378-9D42-F4D0-F2C2F8CE0B5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B79FE6-9A18-A752-612D-392D7AF9FD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AB409A9-8FA6-0AF5-B626-69963711AA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1713B-6EC2-442E-A572-D145A962EAEA}" type="datetimeFigureOut">
              <a:rPr lang="en-GB" smtClean="0"/>
              <a:t>16/09/2024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2B4135-A27B-8D32-820A-A20D4835A2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11C04D8-7520-B2E0-F6F1-6DC89F10A3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A1CC6-F2A1-44DC-BB69-627ED34CCC61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98695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E55706-C19A-82C3-4EA1-8BDD9EB622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474729-A7F8-4771-248B-03FE0A6736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1A1ADD9-1002-53CE-C615-96FA9206A6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A3CC93E-A9C4-59B9-A270-78379946D51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E7C62D0-871E-4014-B0B1-C99CA99EE88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5FD6DE6-585A-A6B7-BDFC-8E4172BA07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1713B-6EC2-442E-A572-D145A962EAEA}" type="datetimeFigureOut">
              <a:rPr lang="en-GB" smtClean="0"/>
              <a:t>16/09/2024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6A6F9C3-8C47-A2C7-EF34-9B1C376B8E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65FBB07-C60D-75B9-A27A-178307C62A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A1CC6-F2A1-44DC-BB69-627ED34CCC61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78615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6C8766-BCF6-B5B7-F316-6A2B239669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A8E4B5F-6E46-BCA0-3343-7595633AAB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1713B-6EC2-442E-A572-D145A962EAEA}" type="datetimeFigureOut">
              <a:rPr lang="en-GB" smtClean="0"/>
              <a:t>16/09/2024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B6AD022-5719-236C-8E6B-DA47EB99D6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4018581-72C8-8270-0192-3BC7E47831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A1CC6-F2A1-44DC-BB69-627ED34CCC61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66543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84C8BC2-D7FA-673B-26CD-4437FEA7DF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1713B-6EC2-442E-A572-D145A962EAEA}" type="datetimeFigureOut">
              <a:rPr lang="en-GB" smtClean="0"/>
              <a:t>16/09/2024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E497FF0-AAEE-C314-A078-C29DAFA9F8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0C5FEEA-3F10-6840-AA73-FA9B1060C0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A1CC6-F2A1-44DC-BB69-627ED34CCC61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9333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45826D-9E43-541E-F8B4-D78E793391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454A03-61E0-3EA9-1552-FFA17F7B09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CF0C257-5544-7D3E-0D42-936169F7C5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B01F9DA-341B-A852-23C5-933FCA8208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1713B-6EC2-442E-A572-D145A962EAEA}" type="datetimeFigureOut">
              <a:rPr lang="en-GB" smtClean="0"/>
              <a:t>16/09/2024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8A59F9-25E3-4277-9186-F8B2C19255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8F432D-0C85-1644-83FE-30A0654936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A1CC6-F2A1-44DC-BB69-627ED34CCC61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94300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26D554-0AF2-A140-FFE4-30764A977B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1A2A9D9-BA60-DC66-7DA7-37A10007999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A51F5D9-8897-9D56-3852-E788F30820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50D3A2-0165-6AD7-8A1D-B21AA709B6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B1713B-6EC2-442E-A572-D145A962EAEA}" type="datetimeFigureOut">
              <a:rPr lang="en-GB" smtClean="0"/>
              <a:t>16/09/2024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919E2F8-E4E6-AB58-82FB-6DAFF0E28A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04D74F5-C6A2-28B9-8962-B148B7D16A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2A1CC6-F2A1-44DC-BB69-627ED34CCC61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63469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2D019-6213-A41B-EEB3-0687B7B178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FEC4B9-4D25-792A-6CA0-A50B2F8D1C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DF1B0E-F765-59A7-783C-5E0F40C2F6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B1713B-6EC2-442E-A572-D145A962EAEA}" type="datetimeFigureOut">
              <a:rPr lang="en-GB" smtClean="0"/>
              <a:t>16/09/2024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6D567D-828F-4E1E-6771-23CD8D3AEA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6A08E8-E026-1208-5666-D72657D4D99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2A1CC6-F2A1-44DC-BB69-627ED34CCC61}" type="slidenum">
              <a:rPr lang="en-GB" smtClean="0"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29563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762082B-FF81-E943-7205-584E00DB1D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6054" y="179886"/>
            <a:ext cx="11717450" cy="62452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78786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9EE8D60B-AE53-1E4B-D153-820D9631AE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472" y="179886"/>
            <a:ext cx="11321200" cy="60341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78965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8355E3-D31E-9F1B-415C-8D4A452A71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BF207E-28DA-0B4C-77CB-CCA6E733E4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FEA3281-CA5F-B5FB-A263-8BE450DCE0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0296" y="365125"/>
            <a:ext cx="11324155" cy="6035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72959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Metadata/LabelInfo.xml><?xml version="1.0" encoding="utf-8"?>
<clbl:labelList xmlns:clbl="http://schemas.microsoft.com/office/2020/mipLabelMetadata">
  <clbl:label id="{9d258917-277f-42cd-a3cd-14c4e9ee58bc}" enabled="1" method="Standard" siteId="{38ae3bcd-9579-4fd4-adda-b42e1495d55a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Breitbild</PresentationFormat>
  <Paragraphs>0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Estere</dc:creator>
  <cp:lastModifiedBy>Paegle, Kaspars (DI FA FIN P PE&amp;CVE)</cp:lastModifiedBy>
  <cp:revision>2</cp:revision>
  <dcterms:created xsi:type="dcterms:W3CDTF">2024-09-16T20:15:21Z</dcterms:created>
  <dcterms:modified xsi:type="dcterms:W3CDTF">2024-09-16T20:28:28Z</dcterms:modified>
</cp:coreProperties>
</file>